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V. PRINCE GURJAR" userId="b02b36d3d4bcc049" providerId="LiveId" clId="{80088369-6376-4A19-BDF5-9E16FABD05E1}"/>
    <pc:docChg chg="modSld">
      <pc:chgData name="ADV. PRINCE GURJAR" userId="b02b36d3d4bcc049" providerId="LiveId" clId="{80088369-6376-4A19-BDF5-9E16FABD05E1}" dt="2024-08-30T16:38:39.737" v="2"/>
      <pc:docMkLst>
        <pc:docMk/>
      </pc:docMkLst>
      <pc:sldChg chg="addSp modSp">
        <pc:chgData name="ADV. PRINCE GURJAR" userId="b02b36d3d4bcc049" providerId="LiveId" clId="{80088369-6376-4A19-BDF5-9E16FABD05E1}" dt="2024-08-30T16:38:15.389" v="0"/>
        <pc:sldMkLst>
          <pc:docMk/>
          <pc:sldMk cId="1738900224" sldId="259"/>
        </pc:sldMkLst>
        <pc:picChg chg="add mod">
          <ac:chgData name="ADV. PRINCE GURJAR" userId="b02b36d3d4bcc049" providerId="LiveId" clId="{80088369-6376-4A19-BDF5-9E16FABD05E1}" dt="2024-08-30T16:38:15.389" v="0"/>
          <ac:picMkLst>
            <pc:docMk/>
            <pc:sldMk cId="1738900224" sldId="259"/>
            <ac:picMk id="6" creationId="{CF02ECE4-BC5E-4807-EEF8-DFB1E6B57EFA}"/>
          </ac:picMkLst>
        </pc:picChg>
      </pc:sldChg>
      <pc:sldChg chg="addSp modSp">
        <pc:chgData name="ADV. PRINCE GURJAR" userId="b02b36d3d4bcc049" providerId="LiveId" clId="{80088369-6376-4A19-BDF5-9E16FABD05E1}" dt="2024-08-30T16:38:26.210" v="1"/>
        <pc:sldMkLst>
          <pc:docMk/>
          <pc:sldMk cId="1050547489" sldId="261"/>
        </pc:sldMkLst>
        <pc:picChg chg="add mod">
          <ac:chgData name="ADV. PRINCE GURJAR" userId="b02b36d3d4bcc049" providerId="LiveId" clId="{80088369-6376-4A19-BDF5-9E16FABD05E1}" dt="2024-08-30T16:38:26.210" v="1"/>
          <ac:picMkLst>
            <pc:docMk/>
            <pc:sldMk cId="1050547489" sldId="261"/>
            <ac:picMk id="6" creationId="{F375DBAA-8263-0587-8212-7EAC868C7DAF}"/>
          </ac:picMkLst>
        </pc:picChg>
      </pc:sldChg>
      <pc:sldChg chg="addSp modSp">
        <pc:chgData name="ADV. PRINCE GURJAR" userId="b02b36d3d4bcc049" providerId="LiveId" clId="{80088369-6376-4A19-BDF5-9E16FABD05E1}" dt="2024-08-30T16:38:39.737" v="2"/>
        <pc:sldMkLst>
          <pc:docMk/>
          <pc:sldMk cId="3416835705" sldId="265"/>
        </pc:sldMkLst>
        <pc:picChg chg="add mod">
          <ac:chgData name="ADV. PRINCE GURJAR" userId="b02b36d3d4bcc049" providerId="LiveId" clId="{80088369-6376-4A19-BDF5-9E16FABD05E1}" dt="2024-08-30T16:38:39.737" v="2"/>
          <ac:picMkLst>
            <pc:docMk/>
            <pc:sldMk cId="3416835705" sldId="265"/>
            <ac:picMk id="6" creationId="{A31720DE-6D9D-D768-3055-EBC652F30B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80E79-5896-FA87-8175-AF07612DC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276A6-CECD-F980-7181-97EF48434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FA607-51E3-0362-28CA-35C433F3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C017A-E038-C0BD-B70B-0EC7C89F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9636E-570A-EC79-E5C9-BCCD121B2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770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1A56-6789-4696-B079-6EC725D4F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FF431D-3F88-A75D-34AB-741CC6B1A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E12C8-9BFB-993B-795E-CC631523B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038AA-E661-5A01-7661-2A5BE93EB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FCFA0-E07C-A74B-BFDD-C5EBDB69D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97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AF1EC5-C049-5CE1-7288-BD9C584AA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B1E075-166B-CA99-CDA4-2915E6E86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87FE7-4A98-BF44-1C6F-B08DBC906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7BFAE-C27A-8807-3D82-E760798D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B95A2-DC4A-A6C9-7D89-D1A05461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1541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5FE89-2279-35F5-E4D8-F77D2E7EC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187-97AC-C151-75D0-7D0788F72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0AF8F-CBBD-70AE-C6EE-2886B954A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C1E9A-0421-1071-19C7-2ED84349A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EA0D3-A65D-9B64-4D29-4DAA6363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64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30ED1-2922-5CAA-0A8A-3E3C18E58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B8D3E-FDCB-CB81-BC2D-B57401B3E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FF343-DEAA-7E80-F577-E934A726B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5110B-4051-4E85-C2DD-6851ECC55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E8032-15F8-4E6A-ED5F-98729705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043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F7F9A-1719-4DB1-AAF2-CFE55316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12D43-A151-F9EF-6DDF-2DFBD72500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5D805-6A5E-B3BF-DC4B-3F1A0E60A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4F726-647A-76A6-D524-7DEA2A30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81152-DDF8-6CBB-6C07-A7687535C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230443-9FC4-9C5C-E67C-6A5D0E2FD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690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EDB40-F50E-9E1C-842E-E7628AC5F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08E425-D957-14D0-2031-C440B48DF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3C34C-3A42-4E3B-F272-473260667B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17EE9F-964D-F155-9A92-E205BAB05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804D53-D248-3BEF-8E09-420D538EC2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DA82AF-7C3B-60C0-56EA-9BEADC85D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286E3B-5702-B060-714C-D17EBE28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771D94-4599-FCC1-3015-48D33B10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093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9B3AF-B141-6854-CED8-C0BD095D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D1F358-A54F-A2D8-18F0-A43A02F2A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F7CA2C-0BBA-E262-C3E1-18B5F3422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06B472-D0A3-BCD0-4740-E6EC2091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31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45B1A-BA68-84C4-D70D-84D83B992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55B93-6B13-8D96-45EE-49C5518A2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AB054-FAA6-BFEF-C592-3CDA92C2A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33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5E3E-114A-8191-B9C3-E53BC2C92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AC42D-AF3C-29B9-5F8D-2B21D3091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32723-F542-180B-469E-14ED06DC9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87608F-E124-4248-547D-0A1D032E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F58E0-C74B-25D7-0E20-B5E3DDA24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9F882-D5D5-22A4-2DBC-129991B90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236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45A11-A271-B645-3D1E-2270FA34C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D21930-85CD-6FCC-59FF-B7E7587416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313AF-D3E0-2867-ABDA-5B06433EC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485BB-FA3C-3253-5592-6571B1579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17EE2-6A68-9B5F-39B9-4337A87E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EB0FE-3053-B039-295B-89E44070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915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AA3EEB-B3FB-AC93-F962-3335E95C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FE962-4213-7E0F-A14F-198045530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C8EBC-195A-59FE-7CE5-16F5567BA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6DE97-A5E5-49C7-BAE3-4AB90D08BA94}" type="datetimeFigureOut">
              <a:rPr lang="en-IN" smtClean="0"/>
              <a:t>30-08-2024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E1BBE-A5FA-B4EB-78B9-3F3106F86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C8F76-5DD0-2C10-6627-95B882DD8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71AE4-5DA4-4B03-AEAE-E0B447CEA79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994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5F7E1D-7AD3-764B-E758-67EEA041F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77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D21EC2-BF16-72C5-0C41-E52B4B2D6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27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E5B40-72A1-ECA4-AE86-1646CC92E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1720DE-6D9D-D768-3055-EBC652F30B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35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69FE4E-5179-D808-3E2C-9EC8B9A31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95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879D4-C374-7A16-6A16-6073D3A42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92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6527B1-799B-6E59-5846-530B164BD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98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2EF598-84A0-038C-B794-216D05975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0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21C8FE-1E34-9B57-96F2-84DD1DB29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09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042CA6-B4AC-577C-7A91-7D4DF699B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46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E0A0FF-240A-87C5-3CE7-79227001E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4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9F9D81-221E-F0DD-638E-DB157DC86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28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CA69C-7656-8F43-B3EF-35A2EDE03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2ECE4-BC5E-4807-EEF8-DFB1E6B57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0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C0B2C5-E381-5D70-B382-56AB5F136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8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60335D-7FAF-2B73-F7E8-7D9C94633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75DBAA-8263-0587-8212-7EAC868C7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4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ADB52-8830-F458-49EC-A0C163572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4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1E89-921C-C2CE-57B6-B13C2E8432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3A7B0-0BB0-CE5A-1223-C1F37CB6F5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64957D-BDEA-5656-D79B-29EC94032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7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ADV. PRINCE GURJAR</dc:creator>
  <cp:lastModifiedBy>ADV. PRINCE GURJAR</cp:lastModifiedBy>
  <cp:revision>1</cp:revision>
  <dcterms:created xsi:type="dcterms:W3CDTF">2024-08-06T09:23:20Z</dcterms:created>
  <dcterms:modified xsi:type="dcterms:W3CDTF">2024-08-30T16:38:55Z</dcterms:modified>
</cp:coreProperties>
</file>